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341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42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65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Alt Başlık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 smtClean="0"/>
              <a:t>Asıl alt başlık stilini düzenlemek için tıklayın</a:t>
            </a:r>
            <a:endParaRPr lang="tr-TR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ED111-B87C-4A47-908D-D09838017ED0}" type="datetimeFigureOut">
              <a:rPr lang="tr-TR" smtClean="0"/>
              <a:t>5.09.2023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8DE710-E280-470F-A68E-1630A1F2EA3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4084314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Dikey Metin Yer Tutucusu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ED111-B87C-4A47-908D-D09838017ED0}" type="datetimeFigureOut">
              <a:rPr lang="tr-TR" smtClean="0"/>
              <a:t>5.09.2023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8DE710-E280-470F-A68E-1630A1F2EA3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1512123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Dikey Metin Yer Tutucusu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ED111-B87C-4A47-908D-D09838017ED0}" type="datetimeFigureOut">
              <a:rPr lang="tr-TR" smtClean="0"/>
              <a:t>5.09.2023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8DE710-E280-470F-A68E-1630A1F2EA3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6527502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ED111-B87C-4A47-908D-D09838017ED0}" type="datetimeFigureOut">
              <a:rPr lang="tr-TR" smtClean="0"/>
              <a:t>5.09.2023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8DE710-E280-470F-A68E-1630A1F2EA3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1984037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ED111-B87C-4A47-908D-D09838017ED0}" type="datetimeFigureOut">
              <a:rPr lang="tr-TR" smtClean="0"/>
              <a:t>5.09.2023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8DE710-E280-470F-A68E-1630A1F2EA3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7281904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İçerik Yer Tutucus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ED111-B87C-4A47-908D-D09838017ED0}" type="datetimeFigureOut">
              <a:rPr lang="tr-TR" smtClean="0"/>
              <a:t>5.09.2023</a:t>
            </a:fld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8DE710-E280-470F-A68E-1630A1F2EA3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9618961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4" name="İçerik Yer Tutucus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5" name="Metin Yer Tutucusu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6" name="İçerik Yer Tutucus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7" name="Veri Yer Tutucusu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ED111-B87C-4A47-908D-D09838017ED0}" type="datetimeFigureOut">
              <a:rPr lang="tr-TR" smtClean="0"/>
              <a:t>5.09.2023</a:t>
            </a:fld>
            <a:endParaRPr lang="tr-TR"/>
          </a:p>
        </p:txBody>
      </p:sp>
      <p:sp>
        <p:nvSpPr>
          <p:cNvPr id="8" name="Altbilgi Yer Tutucusu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ayt Numarası Yer Tutucus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8DE710-E280-470F-A68E-1630A1F2EA3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6624215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Veri Yer Tutucusu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ED111-B87C-4A47-908D-D09838017ED0}" type="datetimeFigureOut">
              <a:rPr lang="tr-TR" smtClean="0"/>
              <a:t>5.09.2023</a:t>
            </a:fld>
            <a:endParaRPr lang="tr-TR"/>
          </a:p>
        </p:txBody>
      </p:sp>
      <p:sp>
        <p:nvSpPr>
          <p:cNvPr id="4" name="Altbilgi Yer Tutucusu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ayt Numarası Yer Tutucus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8DE710-E280-470F-A68E-1630A1F2EA3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2442940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ED111-B87C-4A47-908D-D09838017ED0}" type="datetimeFigureOut">
              <a:rPr lang="tr-TR" smtClean="0"/>
              <a:t>5.09.2023</a:t>
            </a:fld>
            <a:endParaRPr lang="tr-TR"/>
          </a:p>
        </p:txBody>
      </p:sp>
      <p:sp>
        <p:nvSpPr>
          <p:cNvPr id="3" name="Altbilgi Yer Tutucusu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8DE710-E280-470F-A68E-1630A1F2EA3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2235147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Metin Yer Tutucusu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ED111-B87C-4A47-908D-D09838017ED0}" type="datetimeFigureOut">
              <a:rPr lang="tr-TR" smtClean="0"/>
              <a:t>5.09.2023</a:t>
            </a:fld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8DE710-E280-470F-A68E-1630A1F2EA3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6915791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Resim Yer Tutucusu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Metin Yer Tutucusu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ED111-B87C-4A47-908D-D09838017ED0}" type="datetimeFigureOut">
              <a:rPr lang="tr-TR" smtClean="0"/>
              <a:t>5.09.2023</a:t>
            </a:fld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8DE710-E280-470F-A68E-1630A1F2EA3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4909413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DED111-B87C-4A47-908D-D09838017ED0}" type="datetimeFigureOut">
              <a:rPr lang="tr-TR" smtClean="0"/>
              <a:t>5.09.2023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8DE710-E280-470F-A68E-1630A1F2EA3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9730945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77" y="701963"/>
            <a:ext cx="11642421" cy="5043055"/>
          </a:xfrm>
        </p:spPr>
      </p:pic>
    </p:spTree>
    <p:extLst>
      <p:ext uri="{BB962C8B-B14F-4D97-AF65-F5344CB8AC3E}">
        <p14:creationId xmlns:p14="http://schemas.microsoft.com/office/powerpoint/2010/main" val="26328891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9600" y="96368"/>
            <a:ext cx="5070764" cy="6720389"/>
          </a:xfrm>
        </p:spPr>
      </p:pic>
    </p:spTree>
    <p:extLst>
      <p:ext uri="{BB962C8B-B14F-4D97-AF65-F5344CB8AC3E}">
        <p14:creationId xmlns:p14="http://schemas.microsoft.com/office/powerpoint/2010/main" val="41638433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125" y="637309"/>
            <a:ext cx="10884450" cy="4876800"/>
          </a:xfrm>
        </p:spPr>
      </p:pic>
    </p:spTree>
    <p:extLst>
      <p:ext uri="{BB962C8B-B14F-4D97-AF65-F5344CB8AC3E}">
        <p14:creationId xmlns:p14="http://schemas.microsoft.com/office/powerpoint/2010/main" val="157642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473" y="76274"/>
            <a:ext cx="4313382" cy="6714229"/>
          </a:xfrm>
        </p:spPr>
      </p:pic>
    </p:spTree>
    <p:extLst>
      <p:ext uri="{BB962C8B-B14F-4D97-AF65-F5344CB8AC3E}">
        <p14:creationId xmlns:p14="http://schemas.microsoft.com/office/powerpoint/2010/main" val="41750412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503" y="334506"/>
            <a:ext cx="10835533" cy="6177130"/>
          </a:xfrm>
        </p:spPr>
      </p:pic>
    </p:spTree>
    <p:extLst>
      <p:ext uri="{BB962C8B-B14F-4D97-AF65-F5344CB8AC3E}">
        <p14:creationId xmlns:p14="http://schemas.microsoft.com/office/powerpoint/2010/main" val="33767068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2740" y="102664"/>
            <a:ext cx="4128570" cy="6676827"/>
          </a:xfrm>
        </p:spPr>
      </p:pic>
    </p:spTree>
    <p:extLst>
      <p:ext uri="{BB962C8B-B14F-4D97-AF65-F5344CB8AC3E}">
        <p14:creationId xmlns:p14="http://schemas.microsoft.com/office/powerpoint/2010/main" val="28072621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178" y="304800"/>
            <a:ext cx="11087510" cy="5190836"/>
          </a:xfrm>
        </p:spPr>
      </p:pic>
    </p:spTree>
    <p:extLst>
      <p:ext uri="{BB962C8B-B14F-4D97-AF65-F5344CB8AC3E}">
        <p14:creationId xmlns:p14="http://schemas.microsoft.com/office/powerpoint/2010/main" val="9567517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0144" y="118672"/>
            <a:ext cx="5585957" cy="6540746"/>
          </a:xfrm>
        </p:spPr>
      </p:pic>
    </p:spTree>
    <p:extLst>
      <p:ext uri="{BB962C8B-B14F-4D97-AF65-F5344CB8AC3E}">
        <p14:creationId xmlns:p14="http://schemas.microsoft.com/office/powerpoint/2010/main" val="5121867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514" y="451650"/>
            <a:ext cx="11379044" cy="4923914"/>
          </a:xfrm>
        </p:spPr>
      </p:pic>
    </p:spTree>
    <p:extLst>
      <p:ext uri="{BB962C8B-B14F-4D97-AF65-F5344CB8AC3E}">
        <p14:creationId xmlns:p14="http://schemas.microsoft.com/office/powerpoint/2010/main" val="42382951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6473" y="79874"/>
            <a:ext cx="5144654" cy="6659240"/>
          </a:xfrm>
        </p:spPr>
      </p:pic>
    </p:spTree>
    <p:extLst>
      <p:ext uri="{BB962C8B-B14F-4D97-AF65-F5344CB8AC3E}">
        <p14:creationId xmlns:p14="http://schemas.microsoft.com/office/powerpoint/2010/main" val="22989658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654" y="341745"/>
            <a:ext cx="10849960" cy="4939820"/>
          </a:xfrm>
        </p:spPr>
      </p:pic>
    </p:spTree>
    <p:extLst>
      <p:ext uri="{BB962C8B-B14F-4D97-AF65-F5344CB8AC3E}">
        <p14:creationId xmlns:p14="http://schemas.microsoft.com/office/powerpoint/2010/main" val="1607942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1200" y="69574"/>
            <a:ext cx="5181599" cy="6714169"/>
          </a:xfrm>
        </p:spPr>
      </p:pic>
    </p:spTree>
    <p:extLst>
      <p:ext uri="{BB962C8B-B14F-4D97-AF65-F5344CB8AC3E}">
        <p14:creationId xmlns:p14="http://schemas.microsoft.com/office/powerpoint/2010/main" val="16188970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İçerik Yer Tutucusu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4581" y="68066"/>
            <a:ext cx="6031345" cy="6568792"/>
          </a:xfrm>
        </p:spPr>
      </p:pic>
    </p:spTree>
    <p:extLst>
      <p:ext uri="{BB962C8B-B14F-4D97-AF65-F5344CB8AC3E}">
        <p14:creationId xmlns:p14="http://schemas.microsoft.com/office/powerpoint/2010/main" val="30192944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165" y="608639"/>
            <a:ext cx="10260890" cy="4661496"/>
          </a:xfrm>
        </p:spPr>
      </p:pic>
    </p:spTree>
    <p:extLst>
      <p:ext uri="{BB962C8B-B14F-4D97-AF65-F5344CB8AC3E}">
        <p14:creationId xmlns:p14="http://schemas.microsoft.com/office/powerpoint/2010/main" val="220025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1491" y="61722"/>
            <a:ext cx="4064000" cy="6771139"/>
          </a:xfrm>
        </p:spPr>
      </p:pic>
    </p:spTree>
    <p:extLst>
      <p:ext uri="{BB962C8B-B14F-4D97-AF65-F5344CB8AC3E}">
        <p14:creationId xmlns:p14="http://schemas.microsoft.com/office/powerpoint/2010/main" val="18907383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811" y="498764"/>
            <a:ext cx="10344014" cy="4798043"/>
          </a:xfrm>
        </p:spPr>
      </p:pic>
    </p:spTree>
    <p:extLst>
      <p:ext uri="{BB962C8B-B14F-4D97-AF65-F5344CB8AC3E}">
        <p14:creationId xmlns:p14="http://schemas.microsoft.com/office/powerpoint/2010/main" val="42623669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429" y="240145"/>
            <a:ext cx="9978716" cy="5993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1480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5018" y="94713"/>
            <a:ext cx="5541817" cy="6729696"/>
          </a:xfrm>
        </p:spPr>
      </p:pic>
    </p:spTree>
    <p:extLst>
      <p:ext uri="{BB962C8B-B14F-4D97-AF65-F5344CB8AC3E}">
        <p14:creationId xmlns:p14="http://schemas.microsoft.com/office/powerpoint/2010/main" val="42136177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480" y="397164"/>
            <a:ext cx="11419683" cy="5043054"/>
          </a:xfrm>
        </p:spPr>
      </p:pic>
    </p:spTree>
    <p:extLst>
      <p:ext uri="{BB962C8B-B14F-4D97-AF65-F5344CB8AC3E}">
        <p14:creationId xmlns:p14="http://schemas.microsoft.com/office/powerpoint/2010/main" val="21107644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3672" y="134494"/>
            <a:ext cx="6428509" cy="6469455"/>
          </a:xfrm>
        </p:spPr>
      </p:pic>
    </p:spTree>
    <p:extLst>
      <p:ext uri="{BB962C8B-B14F-4D97-AF65-F5344CB8AC3E}">
        <p14:creationId xmlns:p14="http://schemas.microsoft.com/office/powerpoint/2010/main" val="15508093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802" y="552295"/>
            <a:ext cx="11205770" cy="5174249"/>
          </a:xfrm>
        </p:spPr>
      </p:pic>
    </p:spTree>
    <p:extLst>
      <p:ext uri="{BB962C8B-B14F-4D97-AF65-F5344CB8AC3E}">
        <p14:creationId xmlns:p14="http://schemas.microsoft.com/office/powerpoint/2010/main" val="15251983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2508" y="90402"/>
            <a:ext cx="5458692" cy="6622744"/>
          </a:xfrm>
        </p:spPr>
      </p:pic>
    </p:spTree>
    <p:extLst>
      <p:ext uri="{BB962C8B-B14F-4D97-AF65-F5344CB8AC3E}">
        <p14:creationId xmlns:p14="http://schemas.microsoft.com/office/powerpoint/2010/main" val="37835664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800" y="399922"/>
            <a:ext cx="11386626" cy="5188078"/>
          </a:xfrm>
        </p:spPr>
      </p:pic>
    </p:spTree>
    <p:extLst>
      <p:ext uri="{BB962C8B-B14F-4D97-AF65-F5344CB8AC3E}">
        <p14:creationId xmlns:p14="http://schemas.microsoft.com/office/powerpoint/2010/main" val="16666614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231" y="443347"/>
            <a:ext cx="11260289" cy="4978398"/>
          </a:xfrm>
        </p:spPr>
      </p:pic>
    </p:spTree>
    <p:extLst>
      <p:ext uri="{BB962C8B-B14F-4D97-AF65-F5344CB8AC3E}">
        <p14:creationId xmlns:p14="http://schemas.microsoft.com/office/powerpoint/2010/main" val="8669715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2691" y="88450"/>
            <a:ext cx="7056582" cy="6584609"/>
          </a:xfrm>
        </p:spPr>
      </p:pic>
    </p:spTree>
    <p:extLst>
      <p:ext uri="{BB962C8B-B14F-4D97-AF65-F5344CB8AC3E}">
        <p14:creationId xmlns:p14="http://schemas.microsoft.com/office/powerpoint/2010/main" val="10952565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017" y="623789"/>
            <a:ext cx="10645666" cy="4945738"/>
          </a:xfrm>
        </p:spPr>
      </p:pic>
    </p:spTree>
    <p:extLst>
      <p:ext uri="{BB962C8B-B14F-4D97-AF65-F5344CB8AC3E}">
        <p14:creationId xmlns:p14="http://schemas.microsoft.com/office/powerpoint/2010/main" val="36493007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9636" y="94838"/>
            <a:ext cx="7084291" cy="6658337"/>
          </a:xfrm>
        </p:spPr>
      </p:pic>
    </p:spTree>
    <p:extLst>
      <p:ext uri="{BB962C8B-B14F-4D97-AF65-F5344CB8AC3E}">
        <p14:creationId xmlns:p14="http://schemas.microsoft.com/office/powerpoint/2010/main" val="38376654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532" y="183481"/>
            <a:ext cx="10429348" cy="6041828"/>
          </a:xfrm>
        </p:spPr>
      </p:pic>
    </p:spTree>
    <p:extLst>
      <p:ext uri="{BB962C8B-B14F-4D97-AF65-F5344CB8AC3E}">
        <p14:creationId xmlns:p14="http://schemas.microsoft.com/office/powerpoint/2010/main" val="41392666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2727" y="88304"/>
            <a:ext cx="4858327" cy="6639461"/>
          </a:xfrm>
        </p:spPr>
      </p:pic>
    </p:spTree>
    <p:extLst>
      <p:ext uri="{BB962C8B-B14F-4D97-AF65-F5344CB8AC3E}">
        <p14:creationId xmlns:p14="http://schemas.microsoft.com/office/powerpoint/2010/main" val="22151004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281" y="308258"/>
            <a:ext cx="11506813" cy="4901051"/>
          </a:xfrm>
        </p:spPr>
      </p:pic>
    </p:spTree>
    <p:extLst>
      <p:ext uri="{BB962C8B-B14F-4D97-AF65-F5344CB8AC3E}">
        <p14:creationId xmlns:p14="http://schemas.microsoft.com/office/powerpoint/2010/main" val="37272261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2690" y="114494"/>
            <a:ext cx="7093527" cy="6575027"/>
          </a:xfrm>
        </p:spPr>
      </p:pic>
    </p:spTree>
    <p:extLst>
      <p:ext uri="{BB962C8B-B14F-4D97-AF65-F5344CB8AC3E}">
        <p14:creationId xmlns:p14="http://schemas.microsoft.com/office/powerpoint/2010/main" val="17387676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407" y="600365"/>
            <a:ext cx="11294259" cy="4765962"/>
          </a:xfrm>
        </p:spPr>
      </p:pic>
    </p:spTree>
    <p:extLst>
      <p:ext uri="{BB962C8B-B14F-4D97-AF65-F5344CB8AC3E}">
        <p14:creationId xmlns:p14="http://schemas.microsoft.com/office/powerpoint/2010/main" val="426407235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3309" y="60641"/>
            <a:ext cx="7527636" cy="6676990"/>
          </a:xfrm>
        </p:spPr>
      </p:pic>
    </p:spTree>
    <p:extLst>
      <p:ext uri="{BB962C8B-B14F-4D97-AF65-F5344CB8AC3E}">
        <p14:creationId xmlns:p14="http://schemas.microsoft.com/office/powerpoint/2010/main" val="13388601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0754" y="79952"/>
            <a:ext cx="6163717" cy="6627825"/>
          </a:xfrm>
        </p:spPr>
      </p:pic>
    </p:spTree>
    <p:extLst>
      <p:ext uri="{BB962C8B-B14F-4D97-AF65-F5344CB8AC3E}">
        <p14:creationId xmlns:p14="http://schemas.microsoft.com/office/powerpoint/2010/main" val="136264713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749" y="498764"/>
            <a:ext cx="11084898" cy="4660871"/>
          </a:xfrm>
        </p:spPr>
      </p:pic>
    </p:spTree>
    <p:extLst>
      <p:ext uri="{BB962C8B-B14F-4D97-AF65-F5344CB8AC3E}">
        <p14:creationId xmlns:p14="http://schemas.microsoft.com/office/powerpoint/2010/main" val="147067024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2036" y="62908"/>
            <a:ext cx="4876799" cy="6711478"/>
          </a:xfrm>
        </p:spPr>
      </p:pic>
    </p:spTree>
    <p:extLst>
      <p:ext uri="{BB962C8B-B14F-4D97-AF65-F5344CB8AC3E}">
        <p14:creationId xmlns:p14="http://schemas.microsoft.com/office/powerpoint/2010/main" val="156945389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793" y="34787"/>
            <a:ext cx="10947829" cy="6144339"/>
          </a:xfrm>
        </p:spPr>
      </p:pic>
    </p:spTree>
    <p:extLst>
      <p:ext uri="{BB962C8B-B14F-4D97-AF65-F5344CB8AC3E}">
        <p14:creationId xmlns:p14="http://schemas.microsoft.com/office/powerpoint/2010/main" val="293926762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6109" y="111316"/>
            <a:ext cx="6187860" cy="6631229"/>
          </a:xfrm>
        </p:spPr>
      </p:pic>
    </p:spTree>
    <p:extLst>
      <p:ext uri="{BB962C8B-B14F-4D97-AF65-F5344CB8AC3E}">
        <p14:creationId xmlns:p14="http://schemas.microsoft.com/office/powerpoint/2010/main" val="225688425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6473" y="100237"/>
            <a:ext cx="5532582" cy="6666591"/>
          </a:xfrm>
        </p:spPr>
      </p:pic>
    </p:spTree>
    <p:extLst>
      <p:ext uri="{BB962C8B-B14F-4D97-AF65-F5344CB8AC3E}">
        <p14:creationId xmlns:p14="http://schemas.microsoft.com/office/powerpoint/2010/main" val="249183793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692" y="96564"/>
            <a:ext cx="4470400" cy="6677662"/>
          </a:xfrm>
        </p:spPr>
      </p:pic>
      <p:pic>
        <p:nvPicPr>
          <p:cNvPr id="5" name="İçerik Yer Tutucusu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0836" y="96564"/>
            <a:ext cx="6859477" cy="5010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94586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670" y="191525"/>
            <a:ext cx="10452406" cy="5516548"/>
          </a:xfrm>
        </p:spPr>
      </p:pic>
    </p:spTree>
    <p:extLst>
      <p:ext uri="{BB962C8B-B14F-4D97-AF65-F5344CB8AC3E}">
        <p14:creationId xmlns:p14="http://schemas.microsoft.com/office/powerpoint/2010/main" val="266784822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4865" y="73890"/>
            <a:ext cx="5610990" cy="6655307"/>
          </a:xfrm>
        </p:spPr>
      </p:pic>
    </p:spTree>
    <p:extLst>
      <p:ext uri="{BB962C8B-B14F-4D97-AF65-F5344CB8AC3E}">
        <p14:creationId xmlns:p14="http://schemas.microsoft.com/office/powerpoint/2010/main" val="122572853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6027" y="85236"/>
            <a:ext cx="7398263" cy="6589878"/>
          </a:xfrm>
        </p:spPr>
      </p:pic>
    </p:spTree>
    <p:extLst>
      <p:ext uri="{BB962C8B-B14F-4D97-AF65-F5344CB8AC3E}">
        <p14:creationId xmlns:p14="http://schemas.microsoft.com/office/powerpoint/2010/main" val="394111739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2036" y="44578"/>
            <a:ext cx="4655128" cy="6737109"/>
          </a:xfrm>
        </p:spPr>
      </p:pic>
    </p:spTree>
    <p:extLst>
      <p:ext uri="{BB962C8B-B14F-4D97-AF65-F5344CB8AC3E}">
        <p14:creationId xmlns:p14="http://schemas.microsoft.com/office/powerpoint/2010/main" val="11734462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78" y="424873"/>
            <a:ext cx="9906745" cy="6142182"/>
          </a:xfrm>
        </p:spPr>
      </p:pic>
    </p:spTree>
    <p:extLst>
      <p:ext uri="{BB962C8B-B14F-4D97-AF65-F5344CB8AC3E}">
        <p14:creationId xmlns:p14="http://schemas.microsoft.com/office/powerpoint/2010/main" val="86902187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2291" y="107652"/>
            <a:ext cx="6206835" cy="6686192"/>
          </a:xfrm>
        </p:spPr>
      </p:pic>
    </p:spTree>
    <p:extLst>
      <p:ext uri="{BB962C8B-B14F-4D97-AF65-F5344CB8AC3E}">
        <p14:creationId xmlns:p14="http://schemas.microsoft.com/office/powerpoint/2010/main" val="90352859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073" y="124525"/>
            <a:ext cx="5116946" cy="6666608"/>
          </a:xfrm>
        </p:spPr>
      </p:pic>
      <p:pic>
        <p:nvPicPr>
          <p:cNvPr id="5" name="İçerik Yer Tutucusu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0873" y="124525"/>
            <a:ext cx="4267200" cy="6695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460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327" y="504629"/>
            <a:ext cx="10782630" cy="4685488"/>
          </a:xfrm>
        </p:spPr>
      </p:pic>
    </p:spTree>
    <p:extLst>
      <p:ext uri="{BB962C8B-B14F-4D97-AF65-F5344CB8AC3E}">
        <p14:creationId xmlns:p14="http://schemas.microsoft.com/office/powerpoint/2010/main" val="5004561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3526" y="60797"/>
            <a:ext cx="8085269" cy="6312294"/>
          </a:xfrm>
        </p:spPr>
      </p:pic>
    </p:spTree>
    <p:extLst>
      <p:ext uri="{BB962C8B-B14F-4D97-AF65-F5344CB8AC3E}">
        <p14:creationId xmlns:p14="http://schemas.microsoft.com/office/powerpoint/2010/main" val="91528783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753" y="498764"/>
            <a:ext cx="10173392" cy="4805663"/>
          </a:xfrm>
        </p:spPr>
      </p:pic>
    </p:spTree>
    <p:extLst>
      <p:ext uri="{BB962C8B-B14F-4D97-AF65-F5344CB8AC3E}">
        <p14:creationId xmlns:p14="http://schemas.microsoft.com/office/powerpoint/2010/main" val="336833127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7163" y="138831"/>
            <a:ext cx="5366327" cy="6561670"/>
          </a:xfrm>
        </p:spPr>
      </p:pic>
    </p:spTree>
    <p:extLst>
      <p:ext uri="{BB962C8B-B14F-4D97-AF65-F5344CB8AC3E}">
        <p14:creationId xmlns:p14="http://schemas.microsoft.com/office/powerpoint/2010/main" val="231465842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542" y="627415"/>
            <a:ext cx="11124383" cy="5209967"/>
          </a:xfrm>
        </p:spPr>
      </p:pic>
    </p:spTree>
    <p:extLst>
      <p:ext uri="{BB962C8B-B14F-4D97-AF65-F5344CB8AC3E}">
        <p14:creationId xmlns:p14="http://schemas.microsoft.com/office/powerpoint/2010/main" val="375434803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7891" y="57553"/>
            <a:ext cx="7601527" cy="6664677"/>
          </a:xfrm>
        </p:spPr>
      </p:pic>
    </p:spTree>
    <p:extLst>
      <p:ext uri="{BB962C8B-B14F-4D97-AF65-F5344CB8AC3E}">
        <p14:creationId xmlns:p14="http://schemas.microsoft.com/office/powerpoint/2010/main" val="306581468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01" y="186584"/>
            <a:ext cx="10024804" cy="5955597"/>
          </a:xfrm>
        </p:spPr>
      </p:pic>
    </p:spTree>
    <p:extLst>
      <p:ext uri="{BB962C8B-B14F-4D97-AF65-F5344CB8AC3E}">
        <p14:creationId xmlns:p14="http://schemas.microsoft.com/office/powerpoint/2010/main" val="273422593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54" y="112813"/>
            <a:ext cx="5412509" cy="6745187"/>
          </a:xfrm>
        </p:spPr>
      </p:pic>
      <p:pic>
        <p:nvPicPr>
          <p:cNvPr id="5" name="İçerik Yer Tutucusu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2719" y="236588"/>
            <a:ext cx="6332258" cy="2497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0652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5197" y="82502"/>
            <a:ext cx="4840131" cy="6680883"/>
          </a:xfrm>
        </p:spPr>
      </p:pic>
      <p:pic>
        <p:nvPicPr>
          <p:cNvPr id="5" name="Resi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78" y="10810"/>
            <a:ext cx="6829511" cy="5243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52125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377" y="581891"/>
            <a:ext cx="11304901" cy="5560291"/>
          </a:xfrm>
        </p:spPr>
      </p:pic>
    </p:spTree>
    <p:extLst>
      <p:ext uri="{BB962C8B-B14F-4D97-AF65-F5344CB8AC3E}">
        <p14:creationId xmlns:p14="http://schemas.microsoft.com/office/powerpoint/2010/main" val="85542155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8873" y="396951"/>
            <a:ext cx="7610763" cy="5303751"/>
          </a:xfrm>
        </p:spPr>
      </p:pic>
    </p:spTree>
    <p:extLst>
      <p:ext uri="{BB962C8B-B14F-4D97-AF65-F5344CB8AC3E}">
        <p14:creationId xmlns:p14="http://schemas.microsoft.com/office/powerpoint/2010/main" val="149772054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39" y="612600"/>
            <a:ext cx="10851457" cy="4467400"/>
          </a:xfrm>
        </p:spPr>
      </p:pic>
    </p:spTree>
    <p:extLst>
      <p:ext uri="{BB962C8B-B14F-4D97-AF65-F5344CB8AC3E}">
        <p14:creationId xmlns:p14="http://schemas.microsoft.com/office/powerpoint/2010/main" val="136264785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7309" y="83742"/>
            <a:ext cx="4913746" cy="6595373"/>
          </a:xfrm>
        </p:spPr>
      </p:pic>
    </p:spTree>
    <p:extLst>
      <p:ext uri="{BB962C8B-B14F-4D97-AF65-F5344CB8AC3E}">
        <p14:creationId xmlns:p14="http://schemas.microsoft.com/office/powerpoint/2010/main" val="363830893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201" y="711200"/>
            <a:ext cx="11379199" cy="4978400"/>
          </a:xfrm>
        </p:spPr>
      </p:pic>
    </p:spTree>
    <p:extLst>
      <p:ext uri="{BB962C8B-B14F-4D97-AF65-F5344CB8AC3E}">
        <p14:creationId xmlns:p14="http://schemas.microsoft.com/office/powerpoint/2010/main" val="387196291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4123" y="73891"/>
            <a:ext cx="5030822" cy="6670794"/>
          </a:xfrm>
        </p:spPr>
      </p:pic>
    </p:spTree>
    <p:extLst>
      <p:ext uri="{BB962C8B-B14F-4D97-AF65-F5344CB8AC3E}">
        <p14:creationId xmlns:p14="http://schemas.microsoft.com/office/powerpoint/2010/main" val="378453780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925" y="711200"/>
            <a:ext cx="10067287" cy="4830617"/>
          </a:xfrm>
        </p:spPr>
      </p:pic>
    </p:spTree>
    <p:extLst>
      <p:ext uri="{BB962C8B-B14F-4D97-AF65-F5344CB8AC3E}">
        <p14:creationId xmlns:p14="http://schemas.microsoft.com/office/powerpoint/2010/main" val="414831039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4982" y="123770"/>
            <a:ext cx="6441247" cy="6563357"/>
          </a:xfrm>
        </p:spPr>
      </p:pic>
    </p:spTree>
    <p:extLst>
      <p:ext uri="{BB962C8B-B14F-4D97-AF65-F5344CB8AC3E}">
        <p14:creationId xmlns:p14="http://schemas.microsoft.com/office/powerpoint/2010/main" val="388777217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8727" y="326424"/>
            <a:ext cx="8338447" cy="5461916"/>
          </a:xfrm>
        </p:spPr>
      </p:pic>
    </p:spTree>
    <p:extLst>
      <p:ext uri="{BB962C8B-B14F-4D97-AF65-F5344CB8AC3E}">
        <p14:creationId xmlns:p14="http://schemas.microsoft.com/office/powerpoint/2010/main" val="217797569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90501"/>
            <a:ext cx="6049819" cy="6589475"/>
          </a:xfrm>
        </p:spPr>
      </p:pic>
    </p:spTree>
    <p:extLst>
      <p:ext uri="{BB962C8B-B14F-4D97-AF65-F5344CB8AC3E}">
        <p14:creationId xmlns:p14="http://schemas.microsoft.com/office/powerpoint/2010/main" val="9388636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348" y="618838"/>
            <a:ext cx="10847519" cy="4599708"/>
          </a:xfrm>
        </p:spPr>
      </p:pic>
    </p:spTree>
    <p:extLst>
      <p:ext uri="{BB962C8B-B14F-4D97-AF65-F5344CB8AC3E}">
        <p14:creationId xmlns:p14="http://schemas.microsoft.com/office/powerpoint/2010/main" val="403761963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133" y="544946"/>
            <a:ext cx="10739588" cy="4548186"/>
          </a:xfrm>
        </p:spPr>
      </p:pic>
    </p:spTree>
    <p:extLst>
      <p:ext uri="{BB962C8B-B14F-4D97-AF65-F5344CB8AC3E}">
        <p14:creationId xmlns:p14="http://schemas.microsoft.com/office/powerpoint/2010/main" val="32417442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5892" y="404015"/>
            <a:ext cx="8311108" cy="6203882"/>
          </a:xfrm>
        </p:spPr>
      </p:pic>
    </p:spTree>
    <p:extLst>
      <p:ext uri="{BB962C8B-B14F-4D97-AF65-F5344CB8AC3E}">
        <p14:creationId xmlns:p14="http://schemas.microsoft.com/office/powerpoint/2010/main" val="151663917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128" y="561499"/>
            <a:ext cx="10714180" cy="5106208"/>
          </a:xfrm>
        </p:spPr>
      </p:pic>
    </p:spTree>
    <p:extLst>
      <p:ext uri="{BB962C8B-B14F-4D97-AF65-F5344CB8AC3E}">
        <p14:creationId xmlns:p14="http://schemas.microsoft.com/office/powerpoint/2010/main" val="312101063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5672" y="161569"/>
            <a:ext cx="7241309" cy="6391390"/>
          </a:xfrm>
        </p:spPr>
      </p:pic>
    </p:spTree>
    <p:extLst>
      <p:ext uri="{BB962C8B-B14F-4D97-AF65-F5344CB8AC3E}">
        <p14:creationId xmlns:p14="http://schemas.microsoft.com/office/powerpoint/2010/main" val="136582312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929" y="526473"/>
            <a:ext cx="10672216" cy="5416404"/>
          </a:xfrm>
        </p:spPr>
      </p:pic>
    </p:spTree>
    <p:extLst>
      <p:ext uri="{BB962C8B-B14F-4D97-AF65-F5344CB8AC3E}">
        <p14:creationId xmlns:p14="http://schemas.microsoft.com/office/powerpoint/2010/main" val="142854694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2982" y="121933"/>
            <a:ext cx="6354617" cy="6639304"/>
          </a:xfrm>
        </p:spPr>
      </p:pic>
    </p:spTree>
    <p:extLst>
      <p:ext uri="{BB962C8B-B14F-4D97-AF65-F5344CB8AC3E}">
        <p14:creationId xmlns:p14="http://schemas.microsoft.com/office/powerpoint/2010/main" val="277285418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98" y="387927"/>
            <a:ext cx="11865660" cy="4936116"/>
          </a:xfrm>
        </p:spPr>
      </p:pic>
    </p:spTree>
    <p:extLst>
      <p:ext uri="{BB962C8B-B14F-4D97-AF65-F5344CB8AC3E}">
        <p14:creationId xmlns:p14="http://schemas.microsoft.com/office/powerpoint/2010/main" val="184882273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92" y="64655"/>
            <a:ext cx="6245514" cy="3380509"/>
          </a:xfrm>
        </p:spPr>
      </p:pic>
      <p:pic>
        <p:nvPicPr>
          <p:cNvPr id="5" name="Resi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4692" y="64655"/>
            <a:ext cx="5605336" cy="6714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98542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76" y="295564"/>
            <a:ext cx="11954249" cy="4991532"/>
          </a:xfrm>
        </p:spPr>
      </p:pic>
    </p:spTree>
    <p:extLst>
      <p:ext uri="{BB962C8B-B14F-4D97-AF65-F5344CB8AC3E}">
        <p14:creationId xmlns:p14="http://schemas.microsoft.com/office/powerpoint/2010/main" val="169398876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1927" y="42671"/>
            <a:ext cx="7028873" cy="6650138"/>
          </a:xfrm>
        </p:spPr>
      </p:pic>
    </p:spTree>
    <p:extLst>
      <p:ext uri="{BB962C8B-B14F-4D97-AF65-F5344CB8AC3E}">
        <p14:creationId xmlns:p14="http://schemas.microsoft.com/office/powerpoint/2010/main" val="40311588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4945" y="59638"/>
            <a:ext cx="5070764" cy="6637943"/>
          </a:xfrm>
        </p:spPr>
      </p:pic>
    </p:spTree>
    <p:extLst>
      <p:ext uri="{BB962C8B-B14F-4D97-AF65-F5344CB8AC3E}">
        <p14:creationId xmlns:p14="http://schemas.microsoft.com/office/powerpoint/2010/main" val="262213858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633" y="443347"/>
            <a:ext cx="10852369" cy="4608944"/>
          </a:xfrm>
        </p:spPr>
      </p:pic>
    </p:spTree>
    <p:extLst>
      <p:ext uri="{BB962C8B-B14F-4D97-AF65-F5344CB8AC3E}">
        <p14:creationId xmlns:p14="http://schemas.microsoft.com/office/powerpoint/2010/main" val="342721605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4909" y="97086"/>
            <a:ext cx="7278255" cy="6545780"/>
          </a:xfrm>
        </p:spPr>
      </p:pic>
    </p:spTree>
    <p:extLst>
      <p:ext uri="{BB962C8B-B14F-4D97-AF65-F5344CB8AC3E}">
        <p14:creationId xmlns:p14="http://schemas.microsoft.com/office/powerpoint/2010/main" val="6928061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366" y="1154545"/>
            <a:ext cx="11005560" cy="4571999"/>
          </a:xfrm>
        </p:spPr>
      </p:pic>
    </p:spTree>
    <p:extLst>
      <p:ext uri="{BB962C8B-B14F-4D97-AF65-F5344CB8AC3E}">
        <p14:creationId xmlns:p14="http://schemas.microsoft.com/office/powerpoint/2010/main" val="27506847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305</TotalTime>
  <Words>0</Words>
  <Application>Microsoft Office PowerPoint</Application>
  <PresentationFormat>Geniş ekran</PresentationFormat>
  <Paragraphs>0</Paragraphs>
  <Slides>81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3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81</vt:i4>
      </vt:variant>
    </vt:vector>
  </HeadingPairs>
  <TitlesOfParts>
    <vt:vector size="85" baseType="lpstr">
      <vt:lpstr>Arial</vt:lpstr>
      <vt:lpstr>Calibri</vt:lpstr>
      <vt:lpstr>Calibri Light</vt:lpstr>
      <vt:lpstr>Office Teması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Company>NouS/TncTR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Sunusu</dc:title>
  <dc:creator>Suphi Atılım ÇELİKÖZ</dc:creator>
  <cp:lastModifiedBy>Suphi Atılım ÇELİKÖZ</cp:lastModifiedBy>
  <cp:revision>6</cp:revision>
  <dcterms:created xsi:type="dcterms:W3CDTF">2023-09-05T12:35:12Z</dcterms:created>
  <dcterms:modified xsi:type="dcterms:W3CDTF">2023-09-05T17:41:01Z</dcterms:modified>
</cp:coreProperties>
</file>